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7" r:id="rId2"/>
    <p:sldId id="269" r:id="rId3"/>
    <p:sldId id="270" r:id="rId4"/>
    <p:sldId id="271" r:id="rId5"/>
    <p:sldId id="272" r:id="rId6"/>
    <p:sldId id="293" r:id="rId7"/>
    <p:sldId id="273" r:id="rId8"/>
    <p:sldId id="274" r:id="rId9"/>
    <p:sldId id="275" r:id="rId10"/>
    <p:sldId id="279" r:id="rId11"/>
    <p:sldId id="294" r:id="rId12"/>
    <p:sldId id="277" r:id="rId13"/>
    <p:sldId id="278" r:id="rId14"/>
    <p:sldId id="292" r:id="rId15"/>
    <p:sldId id="288" r:id="rId16"/>
    <p:sldId id="282" r:id="rId17"/>
    <p:sldId id="289" r:id="rId18"/>
    <p:sldId id="281" r:id="rId19"/>
    <p:sldId id="291" r:id="rId20"/>
    <p:sldId id="290" r:id="rId21"/>
    <p:sldId id="283" r:id="rId22"/>
    <p:sldId id="285" r:id="rId23"/>
    <p:sldId id="284" r:id="rId24"/>
    <p:sldId id="286" r:id="rId25"/>
    <p:sldId id="287" r:id="rId26"/>
  </p:sldIdLst>
  <p:sldSz cx="10287000" cy="10287000"/>
  <p:notesSz cx="6858000" cy="9144000"/>
  <p:embeddedFontLst>
    <p:embeddedFont>
      <p:font typeface="Pretendard Black" panose="020B0600000101010101" charset="-127"/>
      <p:bold r:id="rId28"/>
    </p:embeddedFont>
    <p:embeddedFont>
      <p:font typeface="Pretendard ExtraBold" panose="020B0600000101010101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4622" autoAdjust="0"/>
  </p:normalViewPr>
  <p:slideViewPr>
    <p:cSldViewPr>
      <p:cViewPr varScale="1">
        <p:scale>
          <a:sx n="95" d="100"/>
          <a:sy n="95" d="100"/>
        </p:scale>
        <p:origin x="10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4E72E-5B82-4600-A291-9EC028F3DF51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0537E-905B-4220-B363-B82C79819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5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537E-905B-4220-B363-B82C798190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7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전 후로 비교 </a:t>
            </a:r>
            <a:r>
              <a:rPr lang="en-US" altLang="ko-KR" dirty="0"/>
              <a:t>html</a:t>
            </a:r>
            <a:r>
              <a:rPr lang="ko-KR" altLang="en-US" dirty="0"/>
              <a:t>수정필요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537E-905B-4220-B363-B82C798190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99" y="316865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7419249" y="23241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1" y="2333625"/>
            <a:ext cx="2032000" cy="203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5448755" y="4838700"/>
            <a:ext cx="20320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2541714" y="4838700"/>
            <a:ext cx="2032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3873500" y="7658100"/>
            <a:ext cx="20320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99" y="3943350"/>
            <a:ext cx="8382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51" y="2981325"/>
            <a:ext cx="1778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149" y="3073400"/>
            <a:ext cx="1257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55" y="5600700"/>
            <a:ext cx="16510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314" y="5562600"/>
            <a:ext cx="22479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100" y="8445500"/>
            <a:ext cx="14859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" y="850968"/>
            <a:ext cx="9906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웹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플랫폼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프로젝트</a:t>
            </a:r>
            <a:r>
              <a:rPr lang="en-US" altLang="ko-KR" sz="4000" b="0" i="0" u="none" strike="noStrike" dirty="0">
                <a:solidFill>
                  <a:schemeClr val="bg1"/>
                </a:solidFill>
                <a:ea typeface="Pretendard Black"/>
              </a:rPr>
              <a:t> </a:t>
            </a:r>
            <a:r>
              <a:rPr lang="ko-KR" sz="3800" b="0" i="0" u="none" strike="noStrike" spc="-100" dirty="0">
                <a:solidFill>
                  <a:schemeClr val="bg1"/>
                </a:solidFill>
                <a:ea typeface="Pretendard ExtraBold"/>
              </a:rPr>
              <a:t>계획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58199-D78A-24E1-BD97-2D9AEAF3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67009-7979-3327-A25B-ADA670E4F2C4}"/>
              </a:ext>
            </a:extLst>
          </p:cNvPr>
          <p:cNvSpPr/>
          <p:nvPr/>
        </p:nvSpPr>
        <p:spPr>
          <a:xfrm>
            <a:off x="199292" y="190500"/>
            <a:ext cx="3725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문제 제작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9F3B4-298D-3CFE-3045-1EC0B2FA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61163"/>
            <a:ext cx="7258677" cy="7277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8CF400-F95A-7345-299A-A4B33606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8267700"/>
            <a:ext cx="8316486" cy="9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3E4D79-3AFB-D0B9-93C9-37746E457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503152"/>
            <a:ext cx="7440063" cy="35723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11FF4-3D42-B095-47F2-D6FFE41F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714500"/>
            <a:ext cx="592537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E4183-E73D-FBF8-9E6A-0B1B78F9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724385-BE03-A2B3-E8FB-F6717B0F71C6}"/>
              </a:ext>
            </a:extLst>
          </p:cNvPr>
          <p:cNvSpPr/>
          <p:nvPr/>
        </p:nvSpPr>
        <p:spPr>
          <a:xfrm>
            <a:off x="199292" y="190500"/>
            <a:ext cx="5249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문제 제작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모델 설정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A05FD4-8732-7577-6E2B-BBE0D5BF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" y="3241431"/>
            <a:ext cx="5706208" cy="38041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E89104-5F15-D2F1-69C6-2FAC8020E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" y="7200900"/>
            <a:ext cx="5553808" cy="30018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A754EB-AA8F-349B-8E30-B2DB508A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" y="1042088"/>
            <a:ext cx="4868008" cy="2121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C08E9-C7CC-DE29-D070-01BB0E16D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042087"/>
            <a:ext cx="4976773" cy="21216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A3C290-872E-643E-2139-F50A71806DFE}"/>
              </a:ext>
            </a:extLst>
          </p:cNvPr>
          <p:cNvSpPr/>
          <p:nvPr/>
        </p:nvSpPr>
        <p:spPr>
          <a:xfrm>
            <a:off x="6210300" y="4762500"/>
            <a:ext cx="3712877" cy="5334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기능</a:t>
            </a:r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문제 데이터베이스 모델 정의 및 업로드 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 </a:t>
            </a:r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사용자가 제출한 문제 제목</a:t>
            </a:r>
            <a:r>
              <a:rPr lang="en-US" altLang="ko-KR" sz="1200" dirty="0"/>
              <a:t>, </a:t>
            </a:r>
            <a:r>
              <a:rPr lang="ko-KR" altLang="en-US" sz="1200" dirty="0"/>
              <a:t>설명</a:t>
            </a:r>
            <a:r>
              <a:rPr lang="en-US" altLang="ko-KR" sz="1200" dirty="0"/>
              <a:t>, </a:t>
            </a:r>
            <a:r>
              <a:rPr lang="ko-KR" altLang="en-US" sz="1200" dirty="0"/>
              <a:t>선택지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</a:t>
            </a:r>
            <a:r>
              <a:rPr lang="en-US" altLang="ko-KR" sz="1200" dirty="0"/>
              <a:t>, </a:t>
            </a:r>
            <a:r>
              <a:rPr lang="ko-KR" altLang="en-US" sz="1200" dirty="0"/>
              <a:t>난이도</a:t>
            </a:r>
            <a:r>
              <a:rPr lang="en-US" altLang="ko-KR" sz="1200" dirty="0"/>
              <a:t>, </a:t>
            </a:r>
            <a:r>
              <a:rPr lang="ko-KR" altLang="en-US" sz="1200" dirty="0"/>
              <a:t>태그를 </a:t>
            </a:r>
            <a:r>
              <a:rPr lang="en-US" altLang="ko-KR" sz="1200" dirty="0" err="1"/>
              <a:t>request.form</a:t>
            </a:r>
            <a:r>
              <a:rPr lang="ko-KR" altLang="en-US" sz="1200" dirty="0"/>
              <a:t>에서 가져옴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 err="1"/>
              <a:t>업로드된</a:t>
            </a:r>
            <a:r>
              <a:rPr lang="ko-KR" altLang="en-US" sz="1200" dirty="0"/>
              <a:t> 이미지 파일이 있으면</a:t>
            </a:r>
            <a:r>
              <a:rPr lang="en-US" altLang="ko-KR" sz="1200" dirty="0"/>
              <a:t> </a:t>
            </a:r>
            <a:r>
              <a:rPr lang="ko-KR" altLang="en-US" sz="1200" dirty="0"/>
              <a:t>해당 디렉토리에 저장하고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저장된 파일 경로를 변수에 기록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/upload</a:t>
            </a:r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사용자가 문제 데이터를 제출하면 서버에서 데이터를 처리하고 데이터베이스에 저장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이미지 파일은 로컬 디렉토리에 저장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/>
              <a:t>/problems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데이터베이스에 저장된 모든 문제를</a:t>
            </a:r>
            <a:endParaRPr lang="en-US" altLang="ko-KR" sz="1200" dirty="0"/>
          </a:p>
          <a:p>
            <a:pPr algn="ctr"/>
            <a:r>
              <a:rPr lang="en-US" altLang="ko-KR" sz="1200" dirty="0"/>
              <a:t>JSON</a:t>
            </a:r>
            <a:r>
              <a:rPr lang="ko-KR" altLang="en-US" sz="1200" dirty="0"/>
              <a:t>형식으로 반환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클라이언트는 이 데이터를 사용해 </a:t>
            </a:r>
            <a:endParaRPr lang="en-US" altLang="ko-KR" sz="1200" dirty="0"/>
          </a:p>
          <a:p>
            <a:pPr algn="ctr"/>
            <a:r>
              <a:rPr lang="ko-KR" altLang="en-US" sz="1200" dirty="0"/>
              <a:t>문제 목록을 표시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3588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7F33-F8A5-5CD2-6E3C-8DDBC256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40050B-43F5-8398-7A2A-E9375572E8C8}"/>
              </a:ext>
            </a:extLst>
          </p:cNvPr>
          <p:cNvSpPr/>
          <p:nvPr/>
        </p:nvSpPr>
        <p:spPr>
          <a:xfrm>
            <a:off x="199292" y="190500"/>
            <a:ext cx="26582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문제은행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84651-6FFF-A054-21D6-52EB2957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76300"/>
            <a:ext cx="6587233" cy="6624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CAE0B3-025C-98CC-83AE-64D9582E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7230" r="-4762"/>
          <a:stretch/>
        </p:blipFill>
        <p:spPr>
          <a:xfrm>
            <a:off x="3148185" y="3162300"/>
            <a:ext cx="6705600" cy="48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DABDE-3423-A44E-AF69-DA04DA9C2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0DA7A-7723-81C3-7E96-CA7748DF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76300"/>
            <a:ext cx="5580421" cy="58641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3552C0-07A5-D8BB-CDED-01B2994D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88" y="60957"/>
            <a:ext cx="6146683" cy="50825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B08C89-236F-156C-F201-7B98FFC184FC}"/>
              </a:ext>
            </a:extLst>
          </p:cNvPr>
          <p:cNvSpPr/>
          <p:nvPr/>
        </p:nvSpPr>
        <p:spPr>
          <a:xfrm>
            <a:off x="199292" y="190500"/>
            <a:ext cx="26582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문제은행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291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F512A-9F12-2216-9AF8-F608C585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178D6D-E8E6-EAA8-D38B-79B5E64AE687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커뮤니티 게시판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7522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F1BDD-624A-D44C-DE02-EA5E85AF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96DB23-AB28-F7F7-1646-DFFBB46CFE9C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Q&amp;A </a:t>
            </a:r>
            <a:r>
              <a:rPr lang="ko-KR" altLang="en-US" sz="2400" dirty="0"/>
              <a:t>게시판 페이지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4671B-4ED4-B59B-E998-ACA66630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1097782"/>
            <a:ext cx="899128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4B865-FD55-83D5-E69F-4810B816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4EE940-9301-DB48-D504-AA9790FFC24B}"/>
              </a:ext>
            </a:extLst>
          </p:cNvPr>
          <p:cNvSpPr/>
          <p:nvPr/>
        </p:nvSpPr>
        <p:spPr>
          <a:xfrm>
            <a:off x="199292" y="190500"/>
            <a:ext cx="4791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Q&amp;A </a:t>
            </a:r>
            <a:r>
              <a:rPr lang="ko-KR" altLang="en-US" sz="2400" dirty="0"/>
              <a:t>게시판 </a:t>
            </a:r>
            <a:r>
              <a:rPr lang="en-US" altLang="ko-KR" sz="2400" dirty="0"/>
              <a:t>- </a:t>
            </a:r>
            <a:r>
              <a:rPr lang="ko-KR" altLang="en-US" sz="2400" dirty="0"/>
              <a:t>질문 작성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1C925-D1EE-8F0D-2450-FC50F211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952500"/>
            <a:ext cx="6057900" cy="562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9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B434E-A14C-4355-34A6-B7333657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F761B9-FAD4-2902-5E2C-AA7EEEB5EFBF}"/>
              </a:ext>
            </a:extLst>
          </p:cNvPr>
          <p:cNvSpPr/>
          <p:nvPr/>
        </p:nvSpPr>
        <p:spPr>
          <a:xfrm>
            <a:off x="199292" y="190500"/>
            <a:ext cx="41822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Q&amp;A </a:t>
            </a:r>
            <a:r>
              <a:rPr lang="ko-KR" altLang="en-US" sz="2400" dirty="0"/>
              <a:t>게시판 </a:t>
            </a:r>
            <a:r>
              <a:rPr lang="en-US" altLang="ko-KR" sz="2400" dirty="0"/>
              <a:t>– </a:t>
            </a:r>
            <a:r>
              <a:rPr lang="ko-KR" altLang="en-US" sz="2400" dirty="0"/>
              <a:t>자세히 보기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6CCF6-99C0-01F0-E76B-8BF72D1D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6" y="1028700"/>
            <a:ext cx="8049748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3AE7-862E-D1BA-6281-638EF01C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6A4258-E148-B090-B89E-90F6582C1CB7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자료 게시판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D8C66-1758-CF08-9198-5E5F8DCF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76300"/>
            <a:ext cx="761300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A094-6B3D-F624-88BB-5D98FC6E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D95A39-F03B-9953-2A2E-E3FB36C0391A}"/>
              </a:ext>
            </a:extLst>
          </p:cNvPr>
          <p:cNvSpPr/>
          <p:nvPr/>
        </p:nvSpPr>
        <p:spPr>
          <a:xfrm>
            <a:off x="199292" y="190500"/>
            <a:ext cx="5096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자료 게시판 </a:t>
            </a:r>
            <a:r>
              <a:rPr lang="en-US" altLang="ko-KR" sz="2400" dirty="0"/>
              <a:t>– </a:t>
            </a:r>
            <a:r>
              <a:rPr lang="ko-KR" altLang="en-US" sz="2400" dirty="0"/>
              <a:t>자료 업로드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374BF4-2CB8-8F72-5522-7F7E2F2D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69" y="2328469"/>
            <a:ext cx="6716062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6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8965B3-A58B-C31D-0299-3EC11F08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78" y="876300"/>
            <a:ext cx="7746844" cy="472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F2A7F-F7E7-AA58-B548-A5B30D0D6D06}"/>
              </a:ext>
            </a:extLst>
          </p:cNvPr>
          <p:cNvSpPr/>
          <p:nvPr/>
        </p:nvSpPr>
        <p:spPr>
          <a:xfrm>
            <a:off x="199292" y="190500"/>
            <a:ext cx="2734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 </a:t>
            </a:r>
            <a:r>
              <a:rPr lang="ko-KR" altLang="en-US" sz="2400" dirty="0"/>
              <a:t>로그인 페이지</a:t>
            </a: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300DA-1A3F-FB0C-FFC4-26C1ADEA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1" y="5905500"/>
            <a:ext cx="6267115" cy="3657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C1BD7-E53E-CAD9-33A1-C17A21DD1371}"/>
              </a:ext>
            </a:extLst>
          </p:cNvPr>
          <p:cNvSpPr/>
          <p:nvPr/>
        </p:nvSpPr>
        <p:spPr>
          <a:xfrm>
            <a:off x="6781800" y="5905500"/>
            <a:ext cx="3505200" cy="3657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기능</a:t>
            </a: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사용자 입력으로 받은 </a:t>
            </a:r>
            <a:r>
              <a:rPr lang="en-US" altLang="ko-KR" sz="1600" dirty="0"/>
              <a:t>username</a:t>
            </a:r>
            <a:r>
              <a:rPr lang="ko-KR" altLang="en-US" sz="1600" dirty="0"/>
              <a:t>과 </a:t>
            </a:r>
            <a:endParaRPr lang="en-US" altLang="ko-KR" sz="1600" dirty="0"/>
          </a:p>
          <a:p>
            <a:pPr algn="ctr"/>
            <a:r>
              <a:rPr lang="en-US" altLang="ko-KR" sz="1600" dirty="0"/>
              <a:t>password </a:t>
            </a:r>
            <a:r>
              <a:rPr lang="ko-KR" altLang="en-US" sz="1600" dirty="0"/>
              <a:t>사용하여 인증수행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인증 성공 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auth_login</a:t>
            </a:r>
            <a:r>
              <a:rPr lang="en-US" altLang="ko-KR" sz="1600" dirty="0"/>
              <a:t> </a:t>
            </a:r>
            <a:r>
              <a:rPr lang="ko-KR" altLang="en-US" sz="1600" dirty="0"/>
              <a:t>을 통해 세션 시작 후 </a:t>
            </a:r>
            <a:r>
              <a:rPr lang="en-US" altLang="ko-KR" sz="1600" dirty="0"/>
              <a:t> </a:t>
            </a:r>
            <a:r>
              <a:rPr lang="ko-KR" altLang="en-US" sz="1600" dirty="0"/>
              <a:t>홈으로 </a:t>
            </a:r>
            <a:r>
              <a:rPr lang="ko-KR" altLang="en-US" sz="1600" dirty="0" err="1"/>
              <a:t>리다이렉트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인증 실패 시 오류 메시지를 표시하고 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 페이지로 유지</a:t>
            </a: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0851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29CA-D4BA-0014-1925-FA4E69EC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B2E915-8FD9-9C67-C402-AE980CE5BE2F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자료 게시판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CD9AB-DDCD-5DFC-EE2F-921F0D4D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38300"/>
            <a:ext cx="816406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7A1C1-D4BB-9D79-4C29-A8CBD27E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86FF6C-408C-5C59-CD71-5A56E889F76E}"/>
              </a:ext>
            </a:extLst>
          </p:cNvPr>
          <p:cNvSpPr/>
          <p:nvPr/>
        </p:nvSpPr>
        <p:spPr>
          <a:xfrm>
            <a:off x="199292" y="190500"/>
            <a:ext cx="3344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블로그 게시판 페이지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820B39-31E1-47C3-C369-600742D5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20" y="154912"/>
            <a:ext cx="6363588" cy="96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98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B7A9-30E0-3CFF-BE84-88003704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6DAE85-3D71-2436-54B1-594CFED07284}"/>
              </a:ext>
            </a:extLst>
          </p:cNvPr>
          <p:cNvSpPr/>
          <p:nvPr/>
        </p:nvSpPr>
        <p:spPr>
          <a:xfrm>
            <a:off x="199292" y="190500"/>
            <a:ext cx="5477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블로그 게시판 </a:t>
            </a:r>
            <a:r>
              <a:rPr lang="en-US" altLang="ko-KR" sz="2400" dirty="0"/>
              <a:t>– </a:t>
            </a:r>
            <a:r>
              <a:rPr lang="ko-KR" altLang="en-US" sz="2400" dirty="0"/>
              <a:t>블로그 작성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35BE6-EB37-CBFA-CEAF-540504EB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2" y="876300"/>
            <a:ext cx="509916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5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A87FB-00C0-0F4E-37D1-E33E8793E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E32234-89B8-B9D0-219D-65F49010BDD8}"/>
              </a:ext>
            </a:extLst>
          </p:cNvPr>
          <p:cNvSpPr/>
          <p:nvPr/>
        </p:nvSpPr>
        <p:spPr>
          <a:xfrm>
            <a:off x="199292" y="190500"/>
            <a:ext cx="5477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블로그 게시판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자세히 보기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BF0628-146E-9E86-C577-D49010C3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1257300"/>
            <a:ext cx="5339089" cy="57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6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3E616-F50F-C0AD-15E4-B068AA8C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B8AB67-AB8C-6032-46D0-25AE9A3B0752}"/>
              </a:ext>
            </a:extLst>
          </p:cNvPr>
          <p:cNvSpPr/>
          <p:nvPr/>
        </p:nvSpPr>
        <p:spPr>
          <a:xfrm>
            <a:off x="199292" y="190500"/>
            <a:ext cx="5782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블로그 게시판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수정</a:t>
            </a:r>
            <a:r>
              <a:rPr lang="en-US" altLang="ko-KR" sz="2400" dirty="0"/>
              <a:t>/</a:t>
            </a:r>
            <a:r>
              <a:rPr lang="ko-KR" altLang="en-US" sz="2400" dirty="0"/>
              <a:t>삭제하기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831CF-2175-AADD-151A-55E36038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991504"/>
            <a:ext cx="6458851" cy="92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2F35-E1BB-A9FC-7307-73F20815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AD1389-EDDE-56AA-CFCC-069DD50F3E4D}"/>
              </a:ext>
            </a:extLst>
          </p:cNvPr>
          <p:cNvSpPr/>
          <p:nvPr/>
        </p:nvSpPr>
        <p:spPr>
          <a:xfrm>
            <a:off x="199292" y="190500"/>
            <a:ext cx="4410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블로그 게시판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검색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9CE367-4F5D-24B5-C02E-BA83C84F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8343900" cy="4661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ED2A75-2258-59AD-4EFC-86958473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4" y="5295900"/>
            <a:ext cx="7353300" cy="22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8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4A47209-B26F-AF78-10F7-0F9FAD67FE40}"/>
              </a:ext>
            </a:extLst>
          </p:cNvPr>
          <p:cNvSpPr/>
          <p:nvPr/>
        </p:nvSpPr>
        <p:spPr>
          <a:xfrm>
            <a:off x="199292" y="190500"/>
            <a:ext cx="3115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회원가입 페이지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B78A3-6B9D-9F04-5DA7-7B3B0ECB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94" y="781469"/>
            <a:ext cx="8316012" cy="5715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0584BF-C803-9311-E999-A0BC8075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5" y="6819900"/>
            <a:ext cx="6635805" cy="2401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543D8C-877A-246B-404B-F512F70D876B}"/>
              </a:ext>
            </a:extLst>
          </p:cNvPr>
          <p:cNvSpPr/>
          <p:nvPr/>
        </p:nvSpPr>
        <p:spPr>
          <a:xfrm>
            <a:off x="6758099" y="5999285"/>
            <a:ext cx="3524296" cy="42672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기능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PSDT </a:t>
            </a:r>
            <a:r>
              <a:rPr lang="ko-KR" altLang="en-US" sz="1200" dirty="0"/>
              <a:t>요청 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사용자가 회원가입 폼을 제출했을 때 실행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UserRigisterForm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request.POST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 사용자가 제출한 데이터를 기반으로 폼 객체를 생성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Form.is_valis</a:t>
            </a:r>
            <a:r>
              <a:rPr lang="en-US" altLang="ko-KR" sz="1200" dirty="0"/>
              <a:t>()</a:t>
            </a:r>
            <a:r>
              <a:rPr lang="ko-KR" altLang="en-US" sz="1200" dirty="0"/>
              <a:t>로 입력 데이터의 유효성 검사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form.save</a:t>
            </a:r>
            <a:r>
              <a:rPr lang="en-US" altLang="ko-KR" sz="1200" dirty="0"/>
              <a:t>()</a:t>
            </a:r>
            <a:r>
              <a:rPr lang="ko-KR" altLang="en-US" sz="1200" dirty="0"/>
              <a:t>으로 데이터베이스에 새 사용자를 저장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GET </a:t>
            </a:r>
            <a:r>
              <a:rPr lang="ko-KR" altLang="en-US" sz="1200" dirty="0"/>
              <a:t>요청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회원가입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페이지를 처음 열 때 실행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빈 폼 객체를 생성하고 사용자에게 폼을 제공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메시지 프레임워크를 사용해 사용자에게 성공</a:t>
            </a:r>
            <a:r>
              <a:rPr lang="en-US" altLang="ko-KR" sz="1200" dirty="0"/>
              <a:t>/</a:t>
            </a:r>
            <a:r>
              <a:rPr lang="ko-KR" altLang="en-US" sz="1200" dirty="0"/>
              <a:t>실패 메시지를 전달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회원가입 성공 후 로그인 페이지로 </a:t>
            </a:r>
            <a:r>
              <a:rPr lang="ko-KR" altLang="en-US" sz="1200" dirty="0" err="1"/>
              <a:t>리다이렉트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340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96B4AD-483D-898F-FCDE-592EAEF29DAC}"/>
              </a:ext>
            </a:extLst>
          </p:cNvPr>
          <p:cNvSpPr/>
          <p:nvPr/>
        </p:nvSpPr>
        <p:spPr>
          <a:xfrm>
            <a:off x="199292" y="190500"/>
            <a:ext cx="3496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아이디 찾기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7134A-2DFA-CC8C-1A7E-59AC2DC3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76300"/>
            <a:ext cx="7734300" cy="3455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7260E3-CA6A-174E-5FCA-39FB2D63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90" y="2595383"/>
            <a:ext cx="4172639" cy="2626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D5B755-F65A-8EEB-A4BE-47648CA71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92" y="5730645"/>
            <a:ext cx="6106377" cy="2419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1CF1B5-9BAF-E869-5E49-765C7689C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615" b="567"/>
          <a:stretch/>
        </p:blipFill>
        <p:spPr>
          <a:xfrm>
            <a:off x="194896" y="8496300"/>
            <a:ext cx="5558204" cy="1143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7EB8E6-AC4F-72C5-9C81-4DDD6C45D62C}"/>
              </a:ext>
            </a:extLst>
          </p:cNvPr>
          <p:cNvSpPr/>
          <p:nvPr/>
        </p:nvSpPr>
        <p:spPr>
          <a:xfrm>
            <a:off x="6563412" y="5524500"/>
            <a:ext cx="3524296" cy="44958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기능</a:t>
            </a:r>
            <a:endParaRPr lang="en-US" altLang="ko-KR" sz="2000" dirty="0"/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입력 데이터 처리</a:t>
            </a:r>
            <a:r>
              <a:rPr lang="en-US" altLang="ko-KR" sz="1200" dirty="0"/>
              <a:t>:</a:t>
            </a:r>
          </a:p>
          <a:p>
            <a:pPr algn="ctr"/>
            <a:r>
              <a:rPr lang="ko-KR" altLang="en-US" sz="1200" dirty="0"/>
              <a:t>사용자가 제출한 이메일을 </a:t>
            </a:r>
            <a:r>
              <a:rPr lang="en-US" altLang="ko-KR" sz="1200" dirty="0"/>
              <a:t>POST </a:t>
            </a:r>
            <a:r>
              <a:rPr lang="ko-KR" altLang="en-US" sz="1200" dirty="0"/>
              <a:t>요청에서 가져옴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데이터베이스 검색</a:t>
            </a:r>
            <a:r>
              <a:rPr lang="en-US" altLang="ko-KR" sz="1200" dirty="0"/>
              <a:t>:</a:t>
            </a:r>
          </a:p>
          <a:p>
            <a:pPr algn="ctr"/>
            <a:r>
              <a:rPr lang="ko-KR" altLang="en-US" sz="1200" dirty="0"/>
              <a:t>입력된 이메일이 </a:t>
            </a:r>
            <a:r>
              <a:rPr lang="en-US" altLang="ko-KR" sz="1200" dirty="0" err="1"/>
              <a:t>UserProfile</a:t>
            </a:r>
            <a:r>
              <a:rPr lang="en-US" altLang="ko-KR" sz="1200" dirty="0"/>
              <a:t> </a:t>
            </a:r>
            <a:r>
              <a:rPr lang="ko-KR" altLang="en-US" sz="1200" dirty="0"/>
              <a:t>모델의 </a:t>
            </a:r>
            <a:r>
              <a:rPr lang="en-US" altLang="ko-KR" sz="1200" dirty="0" err="1"/>
              <a:t>user.email</a:t>
            </a:r>
            <a:r>
              <a:rPr lang="en-US" altLang="ko-KR" sz="1200" dirty="0"/>
              <a:t> </a:t>
            </a:r>
            <a:r>
              <a:rPr lang="ko-KR" altLang="en-US" sz="1200" dirty="0"/>
              <a:t>필드와 일치하는 데이터를 조회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아이디 반환</a:t>
            </a:r>
            <a:r>
              <a:rPr lang="en-US" altLang="ko-KR" sz="1200" dirty="0"/>
              <a:t>:</a:t>
            </a:r>
          </a:p>
          <a:p>
            <a:pPr algn="ctr"/>
            <a:r>
              <a:rPr lang="ko-KR" altLang="en-US" sz="1200" dirty="0"/>
              <a:t>이메일이 유효하면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사용자 객체의 </a:t>
            </a:r>
            <a:r>
              <a:rPr lang="ko-KR" altLang="en-US" sz="1200" dirty="0" err="1"/>
              <a:t>아이드를</a:t>
            </a:r>
            <a:r>
              <a:rPr lang="ko-KR" altLang="en-US" sz="1200" dirty="0"/>
              <a:t> 가져와 템플릿으로 전달 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오류 처리</a:t>
            </a:r>
            <a:r>
              <a:rPr lang="en-US" altLang="ko-KR" sz="1200" dirty="0"/>
              <a:t>:</a:t>
            </a:r>
          </a:p>
          <a:p>
            <a:pPr algn="ctr"/>
            <a:r>
              <a:rPr lang="ko-KR" altLang="en-US" sz="1200" dirty="0"/>
              <a:t>이메일과 일치하는 계정이 없는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오류 메시지를 추가하고 다시 아이디 찾기 페이지로 </a:t>
            </a:r>
            <a:r>
              <a:rPr lang="ko-KR" altLang="en-US" sz="1200" dirty="0" err="1"/>
              <a:t>리다이렉트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GET </a:t>
            </a:r>
            <a:r>
              <a:rPr lang="ko-KR" altLang="en-US" sz="1200" dirty="0"/>
              <a:t>요청 처리</a:t>
            </a:r>
            <a:r>
              <a:rPr lang="en-US" altLang="ko-KR" sz="1200" dirty="0"/>
              <a:t>:</a:t>
            </a:r>
          </a:p>
          <a:p>
            <a:pPr algn="ctr"/>
            <a:r>
              <a:rPr lang="ko-KR" altLang="en-US" sz="1200" dirty="0"/>
              <a:t>페이지를 처음 열 때는 단순히 아이디 찾기 입력폼을 렌더링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1795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86D9C7-559F-FFCC-DBE1-286772D30A18}"/>
              </a:ext>
            </a:extLst>
          </p:cNvPr>
          <p:cNvSpPr/>
          <p:nvPr/>
        </p:nvSpPr>
        <p:spPr>
          <a:xfrm>
            <a:off x="199292" y="190500"/>
            <a:ext cx="3572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&gt; </a:t>
            </a:r>
            <a:r>
              <a:rPr lang="ko-KR" altLang="en-US" sz="2400" dirty="0"/>
              <a:t>비밀번호 찾기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68A69-828F-B477-230E-8AAFE89F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800100"/>
            <a:ext cx="7753385" cy="3848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C2B9E8-521F-7656-B51A-AF0FB3BD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9" t="10307" r="7189" b="7236"/>
          <a:stretch/>
        </p:blipFill>
        <p:spPr>
          <a:xfrm>
            <a:off x="5591140" y="3048244"/>
            <a:ext cx="4679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63C27-082F-6750-5FCC-405741D32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4" y="4887330"/>
            <a:ext cx="8227181" cy="52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EC257-CFE6-96DD-FB12-BA8D2389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2F586F-C9CA-9D3A-4B29-B1289BEB5D83}"/>
              </a:ext>
            </a:extLst>
          </p:cNvPr>
          <p:cNvSpPr/>
          <p:nvPr/>
        </p:nvSpPr>
        <p:spPr>
          <a:xfrm>
            <a:off x="199292" y="190500"/>
            <a:ext cx="3572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&gt; </a:t>
            </a:r>
            <a:r>
              <a:rPr lang="ko-KR" altLang="en-US" sz="2400" dirty="0"/>
              <a:t>비밀번호 찾기 페이지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DF2A64-A5D1-6E6A-3F42-FA1719C77D02}"/>
              </a:ext>
            </a:extLst>
          </p:cNvPr>
          <p:cNvSpPr/>
          <p:nvPr/>
        </p:nvSpPr>
        <p:spPr>
          <a:xfrm>
            <a:off x="5959542" y="5905500"/>
            <a:ext cx="4213158" cy="4191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기능</a:t>
            </a:r>
          </a:p>
          <a:p>
            <a:pPr algn="ctr"/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임시 비밀번호를 관리자 이메일 번호로 전송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사용자가 제출한 이메일과 아이디를 </a:t>
            </a:r>
            <a:r>
              <a:rPr lang="en-US" altLang="ko-KR" sz="1200" dirty="0"/>
              <a:t>POST</a:t>
            </a:r>
            <a:r>
              <a:rPr lang="ko-KR" altLang="en-US" sz="1200" dirty="0"/>
              <a:t>요청에서 가져옴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입력된 이메일로 </a:t>
            </a:r>
            <a:r>
              <a:rPr lang="en-US" altLang="ko-KR" sz="1200" dirty="0" err="1"/>
              <a:t>UserProfile</a:t>
            </a:r>
            <a:r>
              <a:rPr lang="en-US" altLang="ko-KR" sz="1200" dirty="0"/>
              <a:t> </a:t>
            </a:r>
            <a:r>
              <a:rPr lang="ko-KR" altLang="en-US" sz="1200" dirty="0"/>
              <a:t>모델을 검색하고 연결된 사용자를 가져옴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가져온 사용자의 아이디가 입력된 </a:t>
            </a:r>
            <a:r>
              <a:rPr lang="en-US" altLang="ko-KR" sz="1200" dirty="0"/>
              <a:t>username</a:t>
            </a:r>
            <a:r>
              <a:rPr lang="ko-KR" altLang="en-US" sz="1200" dirty="0"/>
              <a:t>과 일치하는지 확인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임시비밀번호를 생성하고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계정에 저장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임시 비밀번호를 포함한 이메일 발송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7B28FA-6EF3-D08C-98D9-B53C75A4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33" y="6134100"/>
            <a:ext cx="5611516" cy="2438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0E5587-7207-6B21-0CE9-4835FBD3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68" y="876300"/>
            <a:ext cx="9248863" cy="4559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4A6BA3-19B2-BA0E-E1DA-8F9A9B3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1" y="8801100"/>
            <a:ext cx="5680598" cy="7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8AC603-D356-D5EC-6A7F-5BCFF25CE753}"/>
              </a:ext>
            </a:extLst>
          </p:cNvPr>
          <p:cNvSpPr/>
          <p:nvPr/>
        </p:nvSpPr>
        <p:spPr>
          <a:xfrm>
            <a:off x="199292" y="190500"/>
            <a:ext cx="2048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메인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ACFCA-B5F8-5576-2468-D615A055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957735"/>
            <a:ext cx="4755530" cy="464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666CBC-205E-5538-5F9C-5799CA71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4" y="987461"/>
            <a:ext cx="501670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348EBC-3463-A7B6-729E-C0EC30D9FF6F}"/>
              </a:ext>
            </a:extLst>
          </p:cNvPr>
          <p:cNvSpPr/>
          <p:nvPr/>
        </p:nvSpPr>
        <p:spPr>
          <a:xfrm>
            <a:off x="199292" y="190500"/>
            <a:ext cx="5782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관리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사용자 프로필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3993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424D4F-DD2F-90D3-E54C-23979E35EE96}"/>
              </a:ext>
            </a:extLst>
          </p:cNvPr>
          <p:cNvSpPr/>
          <p:nvPr/>
        </p:nvSpPr>
        <p:spPr>
          <a:xfrm>
            <a:off x="199292" y="190500"/>
            <a:ext cx="5553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</a:t>
            </a:r>
            <a:r>
              <a:rPr lang="ko-KR" altLang="en-US" sz="2400" dirty="0"/>
              <a:t>사용자 관리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사용자 문제 해결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2295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442</Words>
  <Application>Microsoft Office PowerPoint</Application>
  <PresentationFormat>사용자 지정</PresentationFormat>
  <Paragraphs>99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Pretendard ExtraBold</vt:lpstr>
      <vt:lpstr>Calibri</vt:lpstr>
      <vt:lpstr>Wingdings</vt:lpstr>
      <vt:lpstr>Pretendard Black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정민성</cp:lastModifiedBy>
  <cp:revision>7</cp:revision>
  <dcterms:created xsi:type="dcterms:W3CDTF">2006-08-16T00:00:00Z</dcterms:created>
  <dcterms:modified xsi:type="dcterms:W3CDTF">2024-12-03T18:50:33Z</dcterms:modified>
</cp:coreProperties>
</file>